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jmw3\NIST_Fire\Projects\DelCo_2014\Report\Hose_Stream_Report\Pictures\SS_Near_Test_17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r="20060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w3\NIST_Fire\Projects\DelCo_2014\Report\Hose_Stream_Report\Pictures\SS_Far_Test_17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3856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w3\NIST_Fire\Projects\DelCo_2014\Report\Hose_Stream_Report\Pictures\NF_Far_Test_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5043"/>
          <a:stretch/>
        </p:blipFill>
        <p:spPr bwMode="auto">
          <a:xfrm>
            <a:off x="4660710" y="0"/>
            <a:ext cx="44832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w3\NIST_Fire\Projects\DelCo_2014\Report\Hose_Stream_Report\Pictures\NF_Near_Test_1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7399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mw3\NIST_Fire\Projects\DelCo_2014\Report\Hose_Stream_Report\Pictures\WF_Far_Test_16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33635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mw3\NIST_Fire\Projects\DelCo_2014\Report\Hose_Stream_Report\Pictures\WF_Near_Test_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31965"/>
          <a:stretch/>
        </p:blipFill>
        <p:spPr bwMode="auto">
          <a:xfrm>
            <a:off x="0" y="0"/>
            <a:ext cx="4477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Willi, Joseph M.</cp:lastModifiedBy>
  <cp:revision>18</cp:revision>
  <dcterms:created xsi:type="dcterms:W3CDTF">2015-06-30T14:41:37Z</dcterms:created>
  <dcterms:modified xsi:type="dcterms:W3CDTF">2015-07-02T00:01:35Z</dcterms:modified>
</cp:coreProperties>
</file>